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7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BF7D-8DB9-4593-98F8-E602896058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201A-DF9B-4487-BECE-F42B4AA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2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Euphemia Menjay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Fine Art Portfolio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343400" cy="1612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25717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62200"/>
            <a:ext cx="3200400" cy="33027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Drawing 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Breakfast 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Color pencil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Size:8’in x18’in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Show a progression of a object. </a:t>
            </a:r>
            <a:r>
              <a:rPr lang="en-US" sz="1800" dirty="0">
                <a:latin typeface="Bodoni MT" panose="02070603080606020203" pitchFamily="18" charset="0"/>
              </a:rPr>
              <a:t>T</a:t>
            </a:r>
            <a:r>
              <a:rPr lang="en-US" sz="1800" dirty="0" smtClean="0">
                <a:latin typeface="Bodoni MT" panose="02070603080606020203" pitchFamily="18" charset="0"/>
              </a:rPr>
              <a:t>he donut being eaten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1" y="685800"/>
            <a:ext cx="3536398" cy="54403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6858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Drawing I</a:t>
            </a: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Title: </a:t>
            </a:r>
            <a:r>
              <a:rPr lang="en-US" sz="1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Monet Garden</a:t>
            </a: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Medium: </a:t>
            </a:r>
            <a:r>
              <a:rPr lang="en-US" sz="1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Watercolor</a:t>
            </a: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Size:18’in x24’in</a:t>
            </a:r>
            <a:r>
              <a:rPr lang="en-US" sz="27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Bodoni MT" panose="02070603080606020203" pitchFamily="18" charset="0"/>
              </a:rPr>
              <a:t>Objective: </a:t>
            </a:r>
            <a:r>
              <a:rPr lang="en-US" sz="20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Layering watercolor</a:t>
            </a:r>
            <a:br>
              <a:rPr lang="en-US" sz="2000" dirty="0" smtClean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Landscape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2876550" cy="3835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4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72"/>
            <a:ext cx="4343400" cy="544021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Drawing II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MSBC Chris Matthew 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Mix Medium-Watercolor, Color Pencils, Pastels, Acrylic Paint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Size:16’in x18’in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>
                <a:latin typeface="Bodoni MT" panose="02070603080606020203" pitchFamily="18" charset="0"/>
              </a:rPr>
              <a:t/>
            </a:r>
            <a:br>
              <a:rPr lang="en-US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“</a:t>
            </a:r>
            <a:r>
              <a:rPr lang="en-US" sz="1800" dirty="0" smtClean="0">
                <a:latin typeface="Bodoni MT" panose="02070603080606020203" pitchFamily="18" charset="0"/>
              </a:rPr>
              <a:t>I drew Chris Matthew because of his face expression and neck wrinkles</a:t>
            </a:r>
            <a:r>
              <a:rPr lang="en-US" sz="2000" dirty="0" smtClean="0">
                <a:latin typeface="Bodoni MT" panose="02070603080606020203" pitchFamily="18" charset="0"/>
              </a:rPr>
              <a:t>”</a:t>
            </a:r>
            <a:endParaRPr lang="en-US" sz="2000" dirty="0">
              <a:latin typeface="Bodoni MT" panose="020706030806060202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7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779"/>
            <a:ext cx="4343400" cy="364840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Drawing II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Melting Pot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300" dirty="0" smtClean="0">
                <a:latin typeface="Bodoni MT" panose="02070603080606020203" pitchFamily="18" charset="0"/>
              </a:rPr>
              <a:t>Medium: Mix medium-Markers, color pencils. Nail polish, Acrylic Paint, Water Color 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Size:16’in x18’in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Objective: Editorial Magazine picture for a topic (Topic was Homosexuality in family, culture and genetics)</a:t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1550" y="245745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0324" y="2428875"/>
            <a:ext cx="1981201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283" y="4562475"/>
            <a:ext cx="2362200" cy="17716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858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Drawing </a:t>
            </a: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II</a:t>
            </a:r>
            <a:b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Title: </a:t>
            </a:r>
            <a:r>
              <a:rPr lang="en-US" sz="1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Buy Beauty-Buy death- Buy me</a:t>
            </a: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Medium: </a:t>
            </a:r>
            <a:r>
              <a:rPr lang="en-US" sz="18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Mix mediums-Acrylic Paint, color pencils, oil Pastels</a:t>
            </a: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Bodoni MT" panose="02070603080606020203" pitchFamily="18" charset="0"/>
              </a:rPr>
              <a:t>Size:18’in x24’in</a:t>
            </a:r>
            <a:r>
              <a:rPr lang="en-US" sz="2700" dirty="0">
                <a:solidFill>
                  <a:prstClr val="black"/>
                </a:solidFill>
                <a:latin typeface="Bodoni MT" panose="02070603080606020203" pitchFamily="18" charset="0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Bodoni MT" panose="02070603080606020203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Bodoni MT" panose="02070603080606020203" pitchFamily="18" charset="0"/>
              </a:rPr>
              <a:t>Objective: </a:t>
            </a:r>
            <a:r>
              <a:rPr lang="en-US" sz="2000" dirty="0" smtClean="0">
                <a:solidFill>
                  <a:prstClr val="black"/>
                </a:solidFill>
                <a:latin typeface="Bodoni MT" panose="02070603080606020203" pitchFamily="18" charset="0"/>
              </a:rPr>
              <a:t>Narrative 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6" y="685800"/>
            <a:ext cx="3650347" cy="5440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01" y="2362200"/>
            <a:ext cx="3028950" cy="4038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4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0" y="685800"/>
            <a:ext cx="3544599" cy="54403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Drawing II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Cherry Noir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Medium: Acrylic Paint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Objective: Self Portrait</a:t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Surrealism, Painterly Style (Quick brushstroke)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62" y="2514600"/>
            <a:ext cx="4267200" cy="3200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3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947"/>
            <a:ext cx="4343400" cy="358606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Painting 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Call 911! My phone’s choking me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Medium: Acrylic Paint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Size:16’in x24’in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Objective: Monochromatic (Purple) still life </a:t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Observation Painting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72" y="2057400"/>
            <a:ext cx="2131466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7600"/>
            <a:ext cx="21336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21" y="5257800"/>
            <a:ext cx="2037457" cy="152809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7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7230"/>
            <a:ext cx="4343400" cy="355750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9200" y="2819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Painting 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Waking up with Chai and flowers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Medium: Acrylic Paint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Size:16’in x24’in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2000" dirty="0" smtClean="0">
                <a:latin typeface="Bodoni MT" panose="02070603080606020203" pitchFamily="18" charset="0"/>
              </a:rPr>
              <a:t>Objective: Black and white </a:t>
            </a:r>
            <a:r>
              <a:rPr lang="en-US" sz="2000" dirty="0">
                <a:latin typeface="Bodoni MT" panose="02070603080606020203" pitchFamily="18" charset="0"/>
              </a:rPr>
              <a:t>s</a:t>
            </a:r>
            <a:r>
              <a:rPr lang="en-US" sz="2000" dirty="0" smtClean="0">
                <a:latin typeface="Bodoni MT" panose="02070603080606020203" pitchFamily="18" charset="0"/>
              </a:rPr>
              <a:t>till </a:t>
            </a:r>
            <a:r>
              <a:rPr lang="en-US" sz="2000" dirty="0">
                <a:latin typeface="Bodoni MT" panose="02070603080606020203" pitchFamily="18" charset="0"/>
              </a:rPr>
              <a:t>l</a:t>
            </a:r>
            <a:r>
              <a:rPr lang="en-US" sz="2000" dirty="0" smtClean="0">
                <a:latin typeface="Bodoni MT" panose="02070603080606020203" pitchFamily="18" charset="0"/>
              </a:rPr>
              <a:t>ife Observation Painting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3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Painting II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Binky Wants to die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Medium: Acrylic Paint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2000" dirty="0" smtClean="0">
                <a:latin typeface="Bodoni MT" panose="02070603080606020203" pitchFamily="18" charset="0"/>
              </a:rPr>
              <a:t>Objective: Create a painting with a text that didn’t go along with it. 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0" y="685800"/>
            <a:ext cx="4135660" cy="5440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362200" cy="30944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4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4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4" r="1229"/>
          <a:stretch/>
        </p:blipFill>
        <p:spPr>
          <a:xfrm rot="16200000">
            <a:off x="-12017" y="1307417"/>
            <a:ext cx="4195985" cy="3257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708" y="1359692"/>
            <a:ext cx="4171950" cy="31289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55626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Bodoni MT" panose="02070603080606020203" pitchFamily="18" charset="0"/>
              </a:rPr>
              <a:t>Figure Drawing </a:t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Title: Thinking of…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Graphite Pencil, Pastel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Detailed and shadows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55626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Bodoni MT" panose="02070603080606020203" pitchFamily="18" charset="0"/>
              </a:rPr>
              <a:t>Figure Drawing </a:t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Title: Yoga Stretching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Graphite Pencil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Detailed and shadows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3" t="6793" r="3748" b="2940"/>
          <a:stretch/>
        </p:blipFill>
        <p:spPr>
          <a:xfrm rot="5400000">
            <a:off x="264917" y="1521154"/>
            <a:ext cx="3845610" cy="2820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4648200" cy="34861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19400" y="56388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Bodoni MT" panose="02070603080606020203" pitchFamily="18" charset="0"/>
              </a:rPr>
              <a:t>Figure Drawing </a:t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Title: Watching Television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Graphite Pencil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Draping and shading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2" t="2824" b="9516"/>
          <a:stretch/>
        </p:blipFill>
        <p:spPr>
          <a:xfrm rot="5400000">
            <a:off x="-49780" y="1649979"/>
            <a:ext cx="4199424" cy="3033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066799"/>
            <a:ext cx="4572001" cy="34290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206"/>
            <a:ext cx="4343400" cy="325755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5400" y="27432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Figure Drawing 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lord-</a:t>
            </a:r>
            <a:r>
              <a:rPr lang="en-US" sz="1800" dirty="0" err="1" smtClean="0">
                <a:latin typeface="Bodoni MT" panose="02070603080606020203" pitchFamily="18" charset="0"/>
              </a:rPr>
              <a:t>bordem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Graphite Pencil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Drawing in the technique and style of another artist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3"/>
          <a:stretch/>
        </p:blipFill>
        <p:spPr>
          <a:xfrm rot="5400000">
            <a:off x="426355" y="1808051"/>
            <a:ext cx="4343400" cy="319586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54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Figure Drawing 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Stressing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Graphite Pencil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Foreshortening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6275" y="2752725"/>
            <a:ext cx="3733800" cy="28003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675" y="1762125"/>
            <a:ext cx="4343400" cy="325755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9200" y="30480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Figure Drawing 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Just </a:t>
            </a:r>
            <a:r>
              <a:rPr lang="en-US" sz="1800" dirty="0" err="1" smtClean="0">
                <a:latin typeface="Bodoni MT" panose="02070603080606020203" pitchFamily="18" charset="0"/>
              </a:rPr>
              <a:t>Chill’in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Graphite Pencil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Foreshortening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5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0" t="6780" r="4835" b="3656"/>
          <a:stretch/>
        </p:blipFill>
        <p:spPr>
          <a:xfrm rot="16200000">
            <a:off x="-4274" y="842474"/>
            <a:ext cx="3854156" cy="29312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07" y="2286000"/>
            <a:ext cx="4267200" cy="3200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054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Drawing 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Cozy Room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Charcoal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Still Life, perspective drawing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Observational drawing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15535" r="9775" b="6813"/>
          <a:stretch/>
        </p:blipFill>
        <p:spPr>
          <a:xfrm rot="5400000">
            <a:off x="626690" y="1278310"/>
            <a:ext cx="3409775" cy="25295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79800" y="2616200"/>
            <a:ext cx="4470400" cy="3352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05400" y="1295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Bodoni MT" panose="02070603080606020203" pitchFamily="18" charset="0"/>
              </a:rPr>
              <a:t>Drawing I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Title: Made in America 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>Medium: Color Pastels</a:t>
            </a:r>
            <a:r>
              <a:rPr lang="en-US" sz="1800" dirty="0" smtClean="0">
                <a:latin typeface="Bodoni MT" panose="02070603080606020203" pitchFamily="18" charset="0"/>
              </a:rPr>
              <a:t/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Size:18’in x24’in</a:t>
            </a:r>
            <a:br>
              <a:rPr lang="en-US" sz="1800" dirty="0" smtClean="0">
                <a:latin typeface="Bodoni MT" panose="02070603080606020203" pitchFamily="18" charset="0"/>
              </a:rPr>
            </a:br>
            <a:r>
              <a:rPr lang="en-US" sz="1800" dirty="0" smtClean="0">
                <a:latin typeface="Bodoni MT" panose="02070603080606020203" pitchFamily="18" charset="0"/>
              </a:rPr>
              <a:t>Objective: Still Life, Drawing with Pastels</a:t>
            </a: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sz="1600" dirty="0" smtClean="0">
                <a:latin typeface="Bodoni MT" panose="02070603080606020203" pitchFamily="18" charset="0"/>
              </a:rPr>
              <a:t/>
            </a:r>
            <a:br>
              <a:rPr lang="en-US" sz="1600" dirty="0" smtClean="0">
                <a:latin typeface="Bodoni MT" panose="02070603080606020203" pitchFamily="18" charset="0"/>
              </a:rPr>
            </a:br>
            <a:r>
              <a:rPr lang="en-US" sz="2700" dirty="0" smtClean="0">
                <a:latin typeface="Bodoni MT" panose="02070603080606020203" pitchFamily="18" charset="0"/>
              </a:rPr>
              <a:t/>
            </a:r>
            <a:br>
              <a:rPr lang="en-US" sz="2700" dirty="0" smtClean="0">
                <a:latin typeface="Bodoni MT" panose="020706030806060202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8"/>
          <a:stretch/>
        </p:blipFill>
        <p:spPr bwMode="auto">
          <a:xfrm>
            <a:off x="8287640" y="121777"/>
            <a:ext cx="399516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39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Euphemia Menjay</vt:lpstr>
      <vt:lpstr>Figure Drawing  Title: Thinking of… Medium: Graphite Pencil, Pastel Size:18’in x24’in Objective: Detailed and shadows Observational drawing    </vt:lpstr>
      <vt:lpstr>Figure Drawing  Title: Yoga Stretching Medium: Graphite Pencil Size:18’in x24’in Objective: Detailed and shadows Observational drawing    </vt:lpstr>
      <vt:lpstr>Figure Drawing  Title: Watching Television Medium: Graphite Pencil Size:18’in x24’in Objective: Draping and shading Observational drawing    </vt:lpstr>
      <vt:lpstr>Figure Drawing  Title: lord-bordem Medium: Graphite Pencil Size:18’in x24’in Objective: Drawing in the technique and style of another artist Observational drawing    </vt:lpstr>
      <vt:lpstr>Figure Drawing  Title: Stressing Medium: Graphite Pencil Size:18’in x24’in Objective: Foreshortening Observational drawing    </vt:lpstr>
      <vt:lpstr>Figure Drawing  Title: Just Chill’in Medium: Graphite Pencil Size:18’in x24’in Objective: Foreshortening Observational drawing    </vt:lpstr>
      <vt:lpstr>Drawing I Title: Cozy Room Medium: Charcoal Size:18’in x24’in Objective: Still Life, perspective drawing Observational drawing    </vt:lpstr>
      <vt:lpstr>Drawing I Title: Made in America  Medium: Color Pastels Size:18’in x24’in Objective: Still Life, Drawing with Pastels    </vt:lpstr>
      <vt:lpstr>Drawing I Title: Breakfast  Medium: Color pencil Size:8’in x18’in Objective: Show a progression of a object. The donut being eaten    </vt:lpstr>
      <vt:lpstr>Drawing I Title: Monet Garden Medium: Watercolor Size:18’in x24’in Objective: Layering watercolor Landscape </vt:lpstr>
      <vt:lpstr>Drawing II Title: MSBC Chris Matthew  Medium: Mix Medium-Watercolor, Color Pencils, Pastels, Acrylic Paint Size:16’in x18’in    “I drew Chris Matthew because of his face expression and neck wrinkles”</vt:lpstr>
      <vt:lpstr>Drawing II Title: Melting Pot Medium: Mix medium-Markers, color pencils. Nail polish, Acrylic Paint, Water Color  Size:16’in x18’in Objective: Editorial Magazine picture for a topic (Topic was Homosexuality in family, culture and genetics)   </vt:lpstr>
      <vt:lpstr>Drawing II Title: Buy Beauty-Buy death- Buy me Medium: Mix mediums-Acrylic Paint, color pencils, oil Pastels Size:18’in x24’in Objective: Narrative Painting</vt:lpstr>
      <vt:lpstr>Drawing II Title: Cherry Noir Medium: Acrylic Paint Size:18’in x24’in Objective: Self Portrait Surrealism, Painterly Style (Quick brushstroke)  </vt:lpstr>
      <vt:lpstr>Painting I Title: Call 911! My phone’s choking me Medium: Acrylic Paint Size:16’in x24’in Objective: Monochromatic (Purple) still life  Observation Painting  </vt:lpstr>
      <vt:lpstr>Painting I Title: Waking up with Chai and flowers Medium: Acrylic Paint Size:16’in x24’in Objective: Black and white still life Observation Painting  </vt:lpstr>
      <vt:lpstr>Painting II Title: Binky Wants to die Medium: Acrylic Paint Size:18’in x24’in Objective: Create a painting with a text that didn’t go along with it.   </vt:lpstr>
    </vt:vector>
  </TitlesOfParts>
  <Company>Monroe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Euphemia Menjay</dc:title>
  <dc:creator>Monroe Community College</dc:creator>
  <cp:lastModifiedBy>Monroe Community College</cp:lastModifiedBy>
  <cp:revision>11</cp:revision>
  <dcterms:created xsi:type="dcterms:W3CDTF">2014-05-20T17:29:00Z</dcterms:created>
  <dcterms:modified xsi:type="dcterms:W3CDTF">2014-05-20T21:43:49Z</dcterms:modified>
</cp:coreProperties>
</file>